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3.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3.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 name="Shape 30"/>
        <p:cNvGrpSpPr/>
        <p:nvPr/>
      </p:nvGrpSpPr>
      <p:grpSpPr>
        <a:xfrm>
          <a:off y="0" x="0"/>
          <a:ext cy="0" cx="0"/>
          <a:chOff y="0" x="0"/>
          <a:chExt cy="0" cx="0"/>
        </a:xfrm>
      </p:grpSpPr>
      <p:sp>
        <p:nvSpPr>
          <p:cNvPr id="31" name="Shape 3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2" name="Shape 3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4" name="Shape 94"/>
        <p:cNvGrpSpPr/>
        <p:nvPr/>
      </p:nvGrpSpPr>
      <p:grpSpPr>
        <a:xfrm>
          <a:off y="0" x="0"/>
          <a:ext cy="0" cx="0"/>
          <a:chOff y="0" x="0"/>
          <a:chExt cy="0" cx="0"/>
        </a:xfrm>
      </p:grpSpPr>
      <p:sp>
        <p:nvSpPr>
          <p:cNvPr id="95" name="Shape 9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96" name="Shape 9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1" name="Shape 101"/>
        <p:cNvGrpSpPr/>
        <p:nvPr/>
      </p:nvGrpSpPr>
      <p:grpSpPr>
        <a:xfrm>
          <a:off y="0" x="0"/>
          <a:ext cy="0" cx="0"/>
          <a:chOff y="0" x="0"/>
          <a:chExt cy="0" cx="0"/>
        </a:xfrm>
      </p:grpSpPr>
      <p:sp>
        <p:nvSpPr>
          <p:cNvPr id="102" name="Shape 10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03" name="Shape 10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8" name="Shape 108"/>
        <p:cNvGrpSpPr/>
        <p:nvPr/>
      </p:nvGrpSpPr>
      <p:grpSpPr>
        <a:xfrm>
          <a:off y="0" x="0"/>
          <a:ext cy="0" cx="0"/>
          <a:chOff y="0" x="0"/>
          <a:chExt cy="0" cx="0"/>
        </a:xfrm>
      </p:grpSpPr>
      <p:sp>
        <p:nvSpPr>
          <p:cNvPr id="109" name="Shape 10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10" name="Shape 11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5" name="Shape 115"/>
        <p:cNvGrpSpPr/>
        <p:nvPr/>
      </p:nvGrpSpPr>
      <p:grpSpPr>
        <a:xfrm>
          <a:off y="0" x="0"/>
          <a:ext cy="0" cx="0"/>
          <a:chOff y="0" x="0"/>
          <a:chExt cy="0" cx="0"/>
        </a:xfrm>
      </p:grpSpPr>
      <p:sp>
        <p:nvSpPr>
          <p:cNvPr id="116" name="Shape 11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117" name="Shape 11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0" name="Shape 6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3" name="Shape 73"/>
        <p:cNvGrpSpPr/>
        <p:nvPr/>
      </p:nvGrpSpPr>
      <p:grpSpPr>
        <a:xfrm>
          <a:off y="0" x="0"/>
          <a:ext cy="0" cx="0"/>
          <a:chOff y="0" x="0"/>
          <a:chExt cy="0" cx="0"/>
        </a:xfrm>
      </p:grpSpPr>
      <p:sp>
        <p:nvSpPr>
          <p:cNvPr id="74" name="Shape 7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5" name="Shape 7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2" name="Shape 8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7" name="Shape 87"/>
        <p:cNvGrpSpPr/>
        <p:nvPr/>
      </p:nvGrpSpPr>
      <p:grpSpPr>
        <a:xfrm>
          <a:off y="0" x="0"/>
          <a:ext cy="0" cx="0"/>
          <a:chOff y="0" x="0"/>
          <a:chExt cy="0" cx="0"/>
        </a:xfrm>
      </p:grpSpPr>
      <p:sp>
        <p:nvSpPr>
          <p:cNvPr id="88" name="Shape 8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9" name="Shape 8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p:nvPr/>
        </p:nvSpPr>
        <p:spPr>
          <a:xfrm rot="10800000" flipH="1">
            <a:off y="4124512" x="0"/>
            <a:ext cy="949799" cx="8458200"/>
          </a:xfrm>
          <a:prstGeom prst="rect">
            <a:avLst/>
          </a:prstGeom>
          <a:solidFill>
            <a:schemeClr val="dk2"/>
          </a:solidFill>
          <a:ln>
            <a:noFill/>
          </a:ln>
        </p:spPr>
        <p:txBody>
          <a:bodyPr bIns="45700" rIns="91425" lIns="91425" tIns="45700" anchor="ctr" anchorCtr="0">
            <a:noAutofit/>
          </a:bodyPr>
          <a:lstStyle/>
          <a:p/>
        </p:txBody>
      </p:sp>
      <p:sp>
        <p:nvSpPr>
          <p:cNvPr id="9" name="Shape 9"/>
          <p:cNvSpPr txBox="1"/>
          <p:nvPr>
            <p:ph type="ctrTitle"/>
          </p:nvPr>
        </p:nvSpPr>
        <p:spPr>
          <a:xfrm>
            <a:off y="1734342" x="685800"/>
            <a:ext cy="2245499" cx="7772400"/>
          </a:xfrm>
          <a:prstGeom prst="rect">
            <a:avLst/>
          </a:prstGeom>
          <a:noFill/>
          <a:ln>
            <a:noFill/>
          </a:ln>
        </p:spPr>
        <p:txBody>
          <a:bodyPr bIns="91425" rIns="91425" lIns="91425" tIns="91425" anchor="b" anchorCtr="0"/>
          <a:lstStyle>
            <a:lvl1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1pPr>
            <a:lvl2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2pPr>
            <a:lvl3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3pPr>
            <a:lvl4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4pPr>
            <a:lvl5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5pPr>
            <a:lvl6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6pPr>
            <a:lvl7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7pPr>
            <a:lvl8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8pPr>
            <a:lvl9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9pPr>
          </a:lstStyle>
          <a:p/>
        </p:txBody>
      </p:sp>
      <p:sp>
        <p:nvSpPr>
          <p:cNvPr id="10" name="Shape 10"/>
          <p:cNvSpPr txBox="1"/>
          <p:nvPr>
            <p:ph idx="1" type="subTitle"/>
          </p:nvPr>
        </p:nvSpPr>
        <p:spPr>
          <a:xfrm>
            <a:off y="4124476" x="685800"/>
            <a:ext cy="949799" cx="7772400"/>
          </a:xfrm>
          <a:prstGeom prst="rect">
            <a:avLst/>
          </a:prstGeom>
          <a:noFill/>
          <a:ln>
            <a:noFill/>
          </a:ln>
        </p:spPr>
        <p:txBody>
          <a:bodyPr bIns="91425" rIns="91425" lIns="91425" tIns="91425" anchor="ctr" anchorCtr="0"/>
          <a:lstStyle>
            <a:lvl1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1pPr>
            <a:lvl2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2pPr>
            <a:lvl3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3pPr>
            <a:lvl4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4pPr>
            <a:lvl5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5pPr>
            <a:lvl6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6pPr>
            <a:lvl7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7pPr>
            <a:lvl8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8pPr>
            <a:lvl9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ITLE_AND_BODY">
    <p:spTree>
      <p:nvGrpSpPr>
        <p:cNvPr id="11" name="Shape 11"/>
        <p:cNvGrpSpPr/>
        <p:nvPr/>
      </p:nvGrpSpPr>
      <p:grpSpPr>
        <a:xfrm>
          <a:off y="0" x="0"/>
          <a:ext cy="0" cx="0"/>
          <a:chOff y="0" x="0"/>
          <a:chExt cy="0" cx="0"/>
        </a:xfrm>
      </p:grpSpPr>
      <p:sp>
        <p:nvSpPr>
          <p:cNvPr id="12" name="Shape 12"/>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13" name="Shape 13"/>
          <p:cNvSpPr txBox="1"/>
          <p:nvPr>
            <p:ph type="title"/>
          </p:nvPr>
        </p:nvSpPr>
        <p:spPr>
          <a:xfrm>
            <a:off y="274637" x="457200"/>
            <a:ext cy="1522199" cx="8229600"/>
          </a:xfrm>
          <a:prstGeom prst="rect">
            <a:avLst/>
          </a:prstGeom>
          <a:noFill/>
          <a:ln>
            <a:noFill/>
          </a:ln>
        </p:spPr>
        <p:txBody>
          <a:bodyPr bIns="91425" rIns="91425" lIns="91425" tIns="91425" anchor="b"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p:txBody>
      </p:sp>
      <p:sp>
        <p:nvSpPr>
          <p:cNvPr id="14" name="Shape 14"/>
          <p:cNvSpPr txBox="1"/>
          <p:nvPr>
            <p:ph idx="1" type="body"/>
          </p:nvPr>
        </p:nvSpPr>
        <p:spPr>
          <a:xfrm>
            <a:off y="1947332" x="457200"/>
            <a:ext cy="4620299"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ITLE_AND_TWO_COLUMNS">
    <p:spTree>
      <p:nvGrpSpPr>
        <p:cNvPr id="15" name="Shape 15"/>
        <p:cNvGrpSpPr/>
        <p:nvPr/>
      </p:nvGrpSpPr>
      <p:grpSpPr>
        <a:xfrm>
          <a:off y="0" x="0"/>
          <a:ext cy="0" cx="0"/>
          <a:chOff y="0" x="0"/>
          <a:chExt cy="0" cx="0"/>
        </a:xfrm>
      </p:grpSpPr>
      <p:sp>
        <p:nvSpPr>
          <p:cNvPr id="16" name="Shape 16"/>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17" name="Shape 17"/>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a:spcBef>
                <a:spcPts val="0"/>
              </a:spcBef>
              <a:buSzPct val="100000"/>
              <a:buFont typeface="Arial"/>
              <a:buNone/>
              <a:defRPr b="1" sz="4800">
                <a:solidFill>
                  <a:schemeClr val="lt1"/>
                </a:solidFill>
                <a:latin typeface="Arial"/>
                <a:ea typeface="Arial"/>
                <a:cs typeface="Arial"/>
                <a:sym typeface="Arial"/>
              </a:defRPr>
            </a:lvl1pPr>
            <a:lvl2pPr algn="l" rtl="0">
              <a:spcBef>
                <a:spcPts val="0"/>
              </a:spcBef>
              <a:buSzPct val="100000"/>
              <a:buFont typeface="Arial"/>
              <a:buNone/>
              <a:defRPr b="1" sz="4800">
                <a:solidFill>
                  <a:schemeClr val="lt1"/>
                </a:solidFill>
                <a:latin typeface="Arial"/>
                <a:ea typeface="Arial"/>
                <a:cs typeface="Arial"/>
                <a:sym typeface="Arial"/>
              </a:defRPr>
            </a:lvl2pPr>
            <a:lvl3pPr algn="l" rtl="0">
              <a:spcBef>
                <a:spcPts val="0"/>
              </a:spcBef>
              <a:buSzPct val="100000"/>
              <a:buFont typeface="Arial"/>
              <a:buNone/>
              <a:defRPr b="1" sz="4800">
                <a:solidFill>
                  <a:schemeClr val="lt1"/>
                </a:solidFill>
                <a:latin typeface="Arial"/>
                <a:ea typeface="Arial"/>
                <a:cs typeface="Arial"/>
                <a:sym typeface="Arial"/>
              </a:defRPr>
            </a:lvl3pPr>
            <a:lvl4pPr algn="l" rtl="0">
              <a:spcBef>
                <a:spcPts val="0"/>
              </a:spcBef>
              <a:buSzPct val="100000"/>
              <a:buFont typeface="Arial"/>
              <a:buNone/>
              <a:defRPr b="1" sz="4800">
                <a:solidFill>
                  <a:schemeClr val="lt1"/>
                </a:solidFill>
                <a:latin typeface="Arial"/>
                <a:ea typeface="Arial"/>
                <a:cs typeface="Arial"/>
                <a:sym typeface="Arial"/>
              </a:defRPr>
            </a:lvl4pPr>
            <a:lvl5pPr algn="l" rtl="0">
              <a:spcBef>
                <a:spcPts val="0"/>
              </a:spcBef>
              <a:buSzPct val="100000"/>
              <a:buFont typeface="Arial"/>
              <a:buNone/>
              <a:defRPr b="1" sz="4800">
                <a:solidFill>
                  <a:schemeClr val="lt1"/>
                </a:solidFill>
                <a:latin typeface="Arial"/>
                <a:ea typeface="Arial"/>
                <a:cs typeface="Arial"/>
                <a:sym typeface="Arial"/>
              </a:defRPr>
            </a:lvl5pPr>
            <a:lvl6pPr algn="l" rtl="0">
              <a:spcBef>
                <a:spcPts val="0"/>
              </a:spcBef>
              <a:buSzPct val="100000"/>
              <a:buFont typeface="Arial"/>
              <a:buNone/>
              <a:defRPr b="1" sz="4800">
                <a:solidFill>
                  <a:schemeClr val="lt1"/>
                </a:solidFill>
                <a:latin typeface="Arial"/>
                <a:ea typeface="Arial"/>
                <a:cs typeface="Arial"/>
                <a:sym typeface="Arial"/>
              </a:defRPr>
            </a:lvl6pPr>
            <a:lvl7pPr algn="l" rtl="0">
              <a:spcBef>
                <a:spcPts val="0"/>
              </a:spcBef>
              <a:buSzPct val="100000"/>
              <a:buFont typeface="Arial"/>
              <a:buNone/>
              <a:defRPr b="1" sz="4800">
                <a:solidFill>
                  <a:schemeClr val="lt1"/>
                </a:solidFill>
                <a:latin typeface="Arial"/>
                <a:ea typeface="Arial"/>
                <a:cs typeface="Arial"/>
                <a:sym typeface="Arial"/>
              </a:defRPr>
            </a:lvl7pPr>
            <a:lvl8pPr algn="l" rtl="0">
              <a:spcBef>
                <a:spcPts val="0"/>
              </a:spcBef>
              <a:buSzPct val="100000"/>
              <a:buFont typeface="Arial"/>
              <a:buNone/>
              <a:defRPr b="1" sz="4800">
                <a:solidFill>
                  <a:schemeClr val="lt1"/>
                </a:solidFill>
                <a:latin typeface="Arial"/>
                <a:ea typeface="Arial"/>
                <a:cs typeface="Arial"/>
                <a:sym typeface="Arial"/>
              </a:defRPr>
            </a:lvl8pPr>
            <a:lvl9pPr algn="l" rtl="0">
              <a:spcBef>
                <a:spcPts val="0"/>
              </a:spcBef>
              <a:buSzPct val="100000"/>
              <a:buFont typeface="Arial"/>
              <a:buNone/>
              <a:defRPr b="1" sz="4800">
                <a:solidFill>
                  <a:schemeClr val="lt1"/>
                </a:solidFill>
                <a:latin typeface="Arial"/>
                <a:ea typeface="Arial"/>
                <a:cs typeface="Arial"/>
                <a:sym typeface="Arial"/>
              </a:defRPr>
            </a:lvl9pPr>
          </a:lstStyle>
          <a:p/>
        </p:txBody>
      </p:sp>
      <p:sp>
        <p:nvSpPr>
          <p:cNvPr id="18" name="Shape 18"/>
          <p:cNvSpPr txBox="1"/>
          <p:nvPr>
            <p:ph idx="1" type="body"/>
          </p:nvPr>
        </p:nvSpPr>
        <p:spPr>
          <a:xfrm>
            <a:off y="1947332" x="457200"/>
            <a:ext cy="4620299" cx="40302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19" name="Shape 19"/>
          <p:cNvSpPr txBox="1"/>
          <p:nvPr>
            <p:ph idx="2" type="body"/>
          </p:nvPr>
        </p:nvSpPr>
        <p:spPr>
          <a:xfrm>
            <a:off y="1949211" x="4656667"/>
            <a:ext cy="4620299" cx="40302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_ONLY">
    <p:spTree>
      <p:nvGrpSpPr>
        <p:cNvPr id="20" name="Shape 20"/>
        <p:cNvGrpSpPr/>
        <p:nvPr/>
      </p:nvGrpSpPr>
      <p:grpSpPr>
        <a:xfrm>
          <a:off y="0" x="0"/>
          <a:ext cy="0" cx="0"/>
          <a:chOff y="0" x="0"/>
          <a:chExt cy="0" cx="0"/>
        </a:xfrm>
      </p:grpSpPr>
      <p:sp>
        <p:nvSpPr>
          <p:cNvPr id="21" name="Shape 21"/>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22" name="Shape 22"/>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a:spcBef>
                <a:spcPts val="0"/>
              </a:spcBef>
              <a:buSzPct val="100000"/>
              <a:buFont typeface="Arial"/>
              <a:buNone/>
              <a:defRPr b="1" sz="4800">
                <a:solidFill>
                  <a:schemeClr val="lt1"/>
                </a:solidFill>
                <a:latin typeface="Arial"/>
                <a:ea typeface="Arial"/>
                <a:cs typeface="Arial"/>
                <a:sym typeface="Arial"/>
              </a:defRPr>
            </a:lvl1pPr>
            <a:lvl2pPr algn="l" rtl="0">
              <a:spcBef>
                <a:spcPts val="0"/>
              </a:spcBef>
              <a:buSzPct val="100000"/>
              <a:buFont typeface="Arial"/>
              <a:buNone/>
              <a:defRPr b="1" sz="4800">
                <a:solidFill>
                  <a:schemeClr val="lt1"/>
                </a:solidFill>
                <a:latin typeface="Arial"/>
                <a:ea typeface="Arial"/>
                <a:cs typeface="Arial"/>
                <a:sym typeface="Arial"/>
              </a:defRPr>
            </a:lvl2pPr>
            <a:lvl3pPr algn="l" rtl="0">
              <a:spcBef>
                <a:spcPts val="0"/>
              </a:spcBef>
              <a:buSzPct val="100000"/>
              <a:buFont typeface="Arial"/>
              <a:buNone/>
              <a:defRPr b="1" sz="4800">
                <a:solidFill>
                  <a:schemeClr val="lt1"/>
                </a:solidFill>
                <a:latin typeface="Arial"/>
                <a:ea typeface="Arial"/>
                <a:cs typeface="Arial"/>
                <a:sym typeface="Arial"/>
              </a:defRPr>
            </a:lvl3pPr>
            <a:lvl4pPr algn="l" rtl="0">
              <a:spcBef>
                <a:spcPts val="0"/>
              </a:spcBef>
              <a:buSzPct val="100000"/>
              <a:buFont typeface="Arial"/>
              <a:buNone/>
              <a:defRPr b="1" sz="4800">
                <a:solidFill>
                  <a:schemeClr val="lt1"/>
                </a:solidFill>
                <a:latin typeface="Arial"/>
                <a:ea typeface="Arial"/>
                <a:cs typeface="Arial"/>
                <a:sym typeface="Arial"/>
              </a:defRPr>
            </a:lvl4pPr>
            <a:lvl5pPr algn="l" rtl="0">
              <a:spcBef>
                <a:spcPts val="0"/>
              </a:spcBef>
              <a:buSzPct val="100000"/>
              <a:buFont typeface="Arial"/>
              <a:buNone/>
              <a:defRPr b="1" sz="4800">
                <a:solidFill>
                  <a:schemeClr val="lt1"/>
                </a:solidFill>
                <a:latin typeface="Arial"/>
                <a:ea typeface="Arial"/>
                <a:cs typeface="Arial"/>
                <a:sym typeface="Arial"/>
              </a:defRPr>
            </a:lvl5pPr>
            <a:lvl6pPr algn="l" rtl="0">
              <a:spcBef>
                <a:spcPts val="0"/>
              </a:spcBef>
              <a:buSzPct val="100000"/>
              <a:buFont typeface="Arial"/>
              <a:buNone/>
              <a:defRPr b="1" sz="4800">
                <a:solidFill>
                  <a:schemeClr val="lt1"/>
                </a:solidFill>
                <a:latin typeface="Arial"/>
                <a:ea typeface="Arial"/>
                <a:cs typeface="Arial"/>
                <a:sym typeface="Arial"/>
              </a:defRPr>
            </a:lvl6pPr>
            <a:lvl7pPr algn="l" rtl="0">
              <a:spcBef>
                <a:spcPts val="0"/>
              </a:spcBef>
              <a:buSzPct val="100000"/>
              <a:buFont typeface="Arial"/>
              <a:buNone/>
              <a:defRPr b="1" sz="4800">
                <a:solidFill>
                  <a:schemeClr val="lt1"/>
                </a:solidFill>
                <a:latin typeface="Arial"/>
                <a:ea typeface="Arial"/>
                <a:cs typeface="Arial"/>
                <a:sym typeface="Arial"/>
              </a:defRPr>
            </a:lvl7pPr>
            <a:lvl8pPr algn="l" rtl="0">
              <a:spcBef>
                <a:spcPts val="0"/>
              </a:spcBef>
              <a:buSzPct val="100000"/>
              <a:buFont typeface="Arial"/>
              <a:buNone/>
              <a:defRPr b="1" sz="4800">
                <a:solidFill>
                  <a:schemeClr val="lt1"/>
                </a:solidFill>
                <a:latin typeface="Arial"/>
                <a:ea typeface="Arial"/>
                <a:cs typeface="Arial"/>
                <a:sym typeface="Arial"/>
              </a:defRPr>
            </a:lvl8pPr>
            <a:lvl9pPr algn="l" rtl="0">
              <a:spcBef>
                <a:spcPts val="0"/>
              </a:spcBef>
              <a:buSzPct val="100000"/>
              <a:buFont typeface="Arial"/>
              <a:buNone/>
              <a:defRPr b="1" sz="4800">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23" name="Shape 23"/>
        <p:cNvGrpSpPr/>
        <p:nvPr/>
      </p:nvGrpSpPr>
      <p:grpSpPr>
        <a:xfrm>
          <a:off y="0" x="0"/>
          <a:ext cy="0" cx="0"/>
          <a:chOff y="0" x="0"/>
          <a:chExt cy="0" cx="0"/>
        </a:xfrm>
      </p:grpSpPr>
      <p:sp>
        <p:nvSpPr>
          <p:cNvPr id="24" name="Shape 24"/>
          <p:cNvSpPr/>
          <p:nvPr/>
        </p:nvSpPr>
        <p:spPr>
          <a:xfrm>
            <a:off y="5875078" x="0"/>
            <a:ext cy="692700" cx="8686800"/>
          </a:xfrm>
          <a:prstGeom prst="rect">
            <a:avLst/>
          </a:prstGeom>
          <a:solidFill>
            <a:schemeClr val="dk2"/>
          </a:solidFill>
          <a:ln>
            <a:noFill/>
          </a:ln>
        </p:spPr>
        <p:txBody>
          <a:bodyPr bIns="45700" rIns="91425" lIns="91425" tIns="45700" anchor="ctr" anchorCtr="0">
            <a:noAutofit/>
          </a:bodyPr>
          <a:lstStyle/>
          <a:p/>
        </p:txBody>
      </p:sp>
      <p:sp>
        <p:nvSpPr>
          <p:cNvPr id="25" name="Shape 25"/>
          <p:cNvSpPr txBox="1"/>
          <p:nvPr>
            <p:ph idx="1" type="body"/>
          </p:nvPr>
        </p:nvSpPr>
        <p:spPr>
          <a:xfrm>
            <a:off y="5875078" x="457200"/>
            <a:ext cy="692700" cx="8229600"/>
          </a:xfrm>
          <a:prstGeom prst="rect">
            <a:avLst/>
          </a:prstGeom>
          <a:noFill/>
          <a:ln>
            <a:noFill/>
          </a:ln>
        </p:spPr>
        <p:txBody>
          <a:bodyPr bIns="91425" rIns="91425" lIns="91425" tIns="91425" anchor="ctr" anchorCtr="0"/>
          <a:lstStyle>
            <a:lvl1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1pPr>
            <a:lvl2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2pPr>
            <a:lvl3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3pPr>
            <a:lvl4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4pPr>
            <a:lvl5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5pPr>
            <a:lvl6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6pPr>
            <a:lvl7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7pPr>
            <a:lvl8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8pPr>
            <a:lvl9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6" name="Shape 26"/>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1pPr>
            <a:lvl2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2pPr>
            <a:lvl3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3pPr>
            <a:lvl4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4pPr>
            <a:lvl5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5pPr>
            <a:lvl6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6pPr>
            <a:lvl7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7pPr>
            <a:lvl8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8pPr>
            <a:lvl9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9pPr>
          </a:lstStyle>
          <a:p/>
        </p:txBody>
      </p:sp>
      <p:sp>
        <p:nvSpPr>
          <p:cNvPr id="6" name="Shape 6"/>
          <p:cNvSpPr txBox="1"/>
          <p:nvPr>
            <p:ph idx="1" type="body"/>
          </p:nvPr>
        </p:nvSpPr>
        <p:spPr>
          <a:xfrm>
            <a:off y="1947332" x="457200"/>
            <a:ext cy="4620299" cx="8229600"/>
          </a:xfrm>
          <a:prstGeom prst="rect">
            <a:avLst/>
          </a:prstGeom>
          <a:noFill/>
          <a:ln>
            <a:noFill/>
          </a:ln>
        </p:spPr>
        <p:txBody>
          <a:bodyPr bIns="91425" rIns="91425" lIns="91425" tIns="91425" anchor="t" anchorCtr="0"/>
          <a:lstStyle>
            <a:lvl1pPr algn="l" rtl="0" indent="-342900" marL="342900">
              <a:spcBef>
                <a:spcPts val="600"/>
              </a:spcBef>
              <a:buClr>
                <a:schemeClr val="dk2"/>
              </a:buClr>
              <a:buSzPct val="166666"/>
              <a:buFont typeface="Arial"/>
              <a:buChar char="•"/>
              <a:defRPr strike="noStrike" u="none" b="0" cap="none" baseline="0" sz="3000" i="0">
                <a:solidFill>
                  <a:schemeClr val="dk2"/>
                </a:solidFill>
                <a:latin typeface="Arial"/>
                <a:ea typeface="Arial"/>
                <a:cs typeface="Arial"/>
                <a:sym typeface="Arial"/>
              </a:defRPr>
            </a:lvl1pPr>
            <a:lvl2pPr algn="l" rtl="0" indent="-285750" marL="742950">
              <a:spcBef>
                <a:spcPts val="480"/>
              </a:spcBef>
              <a:buClr>
                <a:schemeClr val="dk2"/>
              </a:buClr>
              <a:buSzPct val="100000"/>
              <a:buFont typeface="Courier New"/>
              <a:buChar char="o"/>
              <a:defRPr strike="noStrike" u="none" b="0" cap="none" baseline="0" sz="2400" i="0">
                <a:solidFill>
                  <a:schemeClr val="dk2"/>
                </a:solidFill>
                <a:latin typeface="Arial"/>
                <a:ea typeface="Arial"/>
                <a:cs typeface="Arial"/>
                <a:sym typeface="Arial"/>
              </a:defRPr>
            </a:lvl2pPr>
            <a:lvl3pPr algn="l" rtl="0" indent="-228600" marL="1143000">
              <a:spcBef>
                <a:spcPts val="480"/>
              </a:spcBef>
              <a:buClr>
                <a:schemeClr val="dk2"/>
              </a:buClr>
              <a:buSzPct val="100000"/>
              <a:buFont typeface="Wingdings"/>
              <a:buChar char="§"/>
              <a:defRPr strike="noStrike" u="none" b="0" cap="none" baseline="0" sz="2400" i="0">
                <a:solidFill>
                  <a:schemeClr val="dk2"/>
                </a:solidFill>
                <a:latin typeface="Arial"/>
                <a:ea typeface="Arial"/>
                <a:cs typeface="Arial"/>
                <a:sym typeface="Arial"/>
              </a:defRPr>
            </a:lvl3pPr>
            <a:lvl4pPr algn="l" rtl="0" indent="-228600" marL="1600200">
              <a:spcBef>
                <a:spcPts val="360"/>
              </a:spcBef>
              <a:buClr>
                <a:schemeClr val="dk2"/>
              </a:buClr>
              <a:buSzPct val="166666"/>
              <a:buFont typeface="Arial"/>
              <a:buChar char="•"/>
              <a:defRPr strike="noStrike" u="none" b="0" cap="none" baseline="0" sz="1800" i="0">
                <a:solidFill>
                  <a:schemeClr val="dk2"/>
                </a:solidFill>
                <a:latin typeface="Arial"/>
                <a:ea typeface="Arial"/>
                <a:cs typeface="Arial"/>
                <a:sym typeface="Arial"/>
              </a:defRPr>
            </a:lvl4pPr>
            <a:lvl5pPr algn="l" rtl="0" indent="-228600" marL="2057400">
              <a:spcBef>
                <a:spcPts val="360"/>
              </a:spcBef>
              <a:buClr>
                <a:schemeClr val="dk2"/>
              </a:buClr>
              <a:buSzPct val="100000"/>
              <a:buFont typeface="Courier New"/>
              <a:buChar char="o"/>
              <a:defRPr strike="noStrike" u="none" b="0" cap="none" baseline="0" sz="1800" i="0">
                <a:solidFill>
                  <a:schemeClr val="dk2"/>
                </a:solidFill>
                <a:latin typeface="Arial"/>
                <a:ea typeface="Arial"/>
                <a:cs typeface="Arial"/>
                <a:sym typeface="Arial"/>
              </a:defRPr>
            </a:lvl5pPr>
            <a:lvl6pPr algn="l" rtl="0" indent="-228600" marL="2514600">
              <a:spcBef>
                <a:spcPts val="360"/>
              </a:spcBef>
              <a:buClr>
                <a:schemeClr val="dk2"/>
              </a:buClr>
              <a:buSzPct val="100000"/>
              <a:buFont typeface="Wingdings"/>
              <a:buChar char="§"/>
              <a:defRPr strike="noStrike" u="none" b="0" cap="none" baseline="0" sz="1800" i="0">
                <a:solidFill>
                  <a:schemeClr val="dk2"/>
                </a:solidFill>
                <a:latin typeface="Arial"/>
                <a:ea typeface="Arial"/>
                <a:cs typeface="Arial"/>
                <a:sym typeface="Arial"/>
              </a:defRPr>
            </a:lvl6pPr>
            <a:lvl7pPr algn="l" rtl="0" indent="-228600" marL="2971800">
              <a:spcBef>
                <a:spcPts val="360"/>
              </a:spcBef>
              <a:buClr>
                <a:schemeClr val="dk2"/>
              </a:buClr>
              <a:buSzPct val="166666"/>
              <a:buFont typeface="Arial"/>
              <a:buChar char="•"/>
              <a:defRPr strike="noStrike" u="none" b="0" cap="none" baseline="0" sz="1800" i="0">
                <a:solidFill>
                  <a:schemeClr val="dk2"/>
                </a:solidFill>
                <a:latin typeface="Arial"/>
                <a:ea typeface="Arial"/>
                <a:cs typeface="Arial"/>
                <a:sym typeface="Arial"/>
              </a:defRPr>
            </a:lvl7pPr>
            <a:lvl8pPr algn="l" rtl="0" indent="-228600" marL="3429000">
              <a:spcBef>
                <a:spcPts val="360"/>
              </a:spcBef>
              <a:buClr>
                <a:schemeClr val="dk2"/>
              </a:buClr>
              <a:buSzPct val="100000"/>
              <a:buFont typeface="Courier New"/>
              <a:buChar char="o"/>
              <a:defRPr strike="noStrike" u="none" b="0" cap="none" baseline="0" sz="1800" i="0">
                <a:solidFill>
                  <a:schemeClr val="dk2"/>
                </a:solidFill>
                <a:latin typeface="Arial"/>
                <a:ea typeface="Arial"/>
                <a:cs typeface="Arial"/>
                <a:sym typeface="Arial"/>
              </a:defRPr>
            </a:lvl8pPr>
            <a:lvl9pPr algn="l" rtl="0" indent="-228600" marL="3886200">
              <a:spcBef>
                <a:spcPts val="360"/>
              </a:spcBef>
              <a:buClr>
                <a:schemeClr val="dk2"/>
              </a:buClr>
              <a:buSzPct val="100000"/>
              <a:buFont typeface="Wingdings"/>
              <a:buChar char="§"/>
              <a:defRPr strike="noStrike" u="none" b="0" cap="none" baseline="0" sz="1800" i="0">
                <a:solidFill>
                  <a:schemeClr val="dk2"/>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http://en.wikipedia.org/wiki/Atlantic_Ocean" Type="http://schemas.openxmlformats.org/officeDocument/2006/relationships/hyperlink" TargetMode="External" Id="rId4"/><Relationship Target="http://en.wikipedia.org/wiki/Boeing_767" Type="http://schemas.openxmlformats.org/officeDocument/2006/relationships/hyperlink" TargetMode="External" Id="rId3"/><Relationship Target="../media/image05.jpg" Type="http://schemas.openxmlformats.org/officeDocument/2006/relationships/image" Id="rId6"/><Relationship Target="http://en.wikipedia.org/wiki/Nantucket,_Massachusetts" Type="http://schemas.openxmlformats.org/officeDocument/2006/relationships/hyperlink" TargetMode="External" Id="rId5"/></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3.jp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 Target="../media/image08.jp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 Target="../media/image07.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11.jp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6.jp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http://en.wikipedia.org/wiki/Transatlantic_flight" Type="http://schemas.openxmlformats.org/officeDocument/2006/relationships/hyperlink" TargetMode="External" Id="rId4"/><Relationship Target="http://en.wikipedia.org/wiki/Pan_American_World_Airways" Type="http://schemas.openxmlformats.org/officeDocument/2006/relationships/hyperlink" TargetMode="External" Id="rId3"/><Relationship Target="http://en.wikipedia.org/wiki/John_F._Kennedy_International_Airport" Type="http://schemas.openxmlformats.org/officeDocument/2006/relationships/hyperlink" TargetMode="External" Id="rId6"/><Relationship Target="http://en.wikipedia.org/wiki/London_Heathrow_Airport" Type="http://schemas.openxmlformats.org/officeDocument/2006/relationships/hyperlink" TargetMode="External" Id="rId5"/><Relationship Target="../media/image02.jpg" Type="http://schemas.openxmlformats.org/officeDocument/2006/relationships/image" Id="rId7"/></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10.jpg" Type="http://schemas.openxmlformats.org/officeDocument/2006/relationships/image" Id="rId4"/><Relationship Target="../media/image12.jp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4.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09.jpg" Type="http://schemas.openxmlformats.org/officeDocument/2006/relationships/image" Id="rId4"/><Relationship Target="http://en.wikipedia.org/wiki/Sarin" Type="http://schemas.openxmlformats.org/officeDocument/2006/relationships/hyperlink" TargetMode="External"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 name="Shape 27"/>
        <p:cNvGrpSpPr/>
        <p:nvPr/>
      </p:nvGrpSpPr>
      <p:grpSpPr>
        <a:xfrm>
          <a:off y="0" x="0"/>
          <a:ext cy="0" cx="0"/>
          <a:chOff y="0" x="0"/>
          <a:chExt cy="0" cx="0"/>
        </a:xfrm>
      </p:grpSpPr>
      <p:sp>
        <p:nvSpPr>
          <p:cNvPr id="28" name="Shape 28"/>
          <p:cNvSpPr txBox="1"/>
          <p:nvPr>
            <p:ph type="ctrTitle"/>
          </p:nvPr>
        </p:nvSpPr>
        <p:spPr>
          <a:xfrm>
            <a:off y="1734342" x="685800"/>
            <a:ext cy="2245499" cx="7772400"/>
          </a:xfrm>
          <a:prstGeom prst="rect">
            <a:avLst/>
          </a:prstGeom>
        </p:spPr>
        <p:txBody>
          <a:bodyPr bIns="91425" rIns="91425" lIns="91425" tIns="91425" anchor="b" anchorCtr="0">
            <a:noAutofit/>
          </a:bodyPr>
          <a:lstStyle/>
          <a:p>
            <a:pPr>
              <a:buNone/>
            </a:pPr>
            <a:r>
              <a:rPr lang="en"/>
              <a:t>Modern Terrorism Timeline	</a:t>
            </a:r>
          </a:p>
        </p:txBody>
      </p:sp>
      <p:sp>
        <p:nvSpPr>
          <p:cNvPr id="29" name="Shape 29"/>
          <p:cNvSpPr txBox="1"/>
          <p:nvPr>
            <p:ph idx="1" type="subTitle"/>
          </p:nvPr>
        </p:nvSpPr>
        <p:spPr>
          <a:xfrm>
            <a:off y="4124476" x="685800"/>
            <a:ext cy="949799" cx="7772400"/>
          </a:xfrm>
          <a:prstGeom prst="rect">
            <a:avLst/>
          </a:prstGeom>
        </p:spPr>
        <p:txBody>
          <a:bodyPr bIns="91425" rIns="91425" lIns="91425" tIns="91425" anchor="ctr" anchorCtr="0">
            <a:noAutofit/>
          </a:bodyPr>
          <a:lstStyle/>
          <a:p>
            <a:pPr rtl="0" lvl="0">
              <a:buNone/>
            </a:pPr>
            <a:r>
              <a:rPr lang="en"/>
              <a:t>Guilherme Moreira</a:t>
            </a:r>
          </a:p>
          <a:p>
            <a:pPr>
              <a:buNone/>
            </a:pPr>
            <a:r>
              <a:rPr lang="en"/>
              <a:t>Period 3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y="0" x="0"/>
          <a:ext cy="0" cx="0"/>
          <a:chOff y="0" x="0"/>
          <a:chExt cy="0" cx="0"/>
        </a:xfrm>
      </p:grpSpPr>
      <p:sp>
        <p:nvSpPr>
          <p:cNvPr id="91" name="Shape 91"/>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1999</a:t>
            </a:r>
          </a:p>
          <a:p>
            <a:pPr>
              <a:buNone/>
            </a:pPr>
            <a:r>
              <a:rPr lang="en"/>
              <a:t>Egypt Air Flight 990</a:t>
            </a:r>
          </a:p>
        </p:txBody>
      </p:sp>
      <p:sp>
        <p:nvSpPr>
          <p:cNvPr id="92" name="Shape 92"/>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solidFill>
                  <a:srgbClr val="000000"/>
                </a:solidFill>
              </a:rPr>
              <a:t>This flight was scheduled on October 31, 1999 from LA to Cairo international Airport with a stop in New York. </a:t>
            </a:r>
            <a:r>
              <a:rPr sz="1800" lang="en">
                <a:solidFill>
                  <a:srgbClr val="000000"/>
                </a:solidFill>
              </a:rPr>
              <a:t>The </a:t>
            </a:r>
            <a:r>
              <a:rPr sz="1800" lang="en">
                <a:solidFill>
                  <a:srgbClr val="000000"/>
                </a:solidFill>
                <a:hlinkClick r:id="rId3"/>
              </a:rPr>
              <a:t>Boeing 767-300ER</a:t>
            </a:r>
            <a:r>
              <a:rPr sz="1800" lang="en">
                <a:solidFill>
                  <a:srgbClr val="000000"/>
                </a:solidFill>
              </a:rPr>
              <a:t> operating the route crashed into the </a:t>
            </a:r>
            <a:r>
              <a:rPr sz="1800" lang="en">
                <a:solidFill>
                  <a:srgbClr val="000000"/>
                </a:solidFill>
                <a:hlinkClick r:id="rId4"/>
              </a:rPr>
              <a:t>Atlantic Ocean</a:t>
            </a:r>
            <a:r>
              <a:rPr sz="1800" lang="en">
                <a:solidFill>
                  <a:srgbClr val="000000"/>
                </a:solidFill>
              </a:rPr>
              <a:t> about 60 miles (97 km) south of </a:t>
            </a:r>
            <a:r>
              <a:rPr sz="1800" lang="en">
                <a:solidFill>
                  <a:srgbClr val="000000"/>
                </a:solidFill>
                <a:hlinkClick r:id="rId5"/>
              </a:rPr>
              <a:t>Nantucket Island</a:t>
            </a:r>
            <a:r>
              <a:rPr sz="1800" lang="en">
                <a:solidFill>
                  <a:srgbClr val="000000"/>
                </a:solidFill>
              </a:rPr>
              <a:t>, Massachusetts, killing all 217 people on board. It was a </a:t>
            </a:r>
            <a:r>
              <a:rPr sz="1800" lang="en">
                <a:solidFill>
                  <a:srgbClr val="000000"/>
                </a:solidFill>
              </a:rPr>
              <a:t>Deliberate crash performed by the NTSB.</a:t>
            </a:r>
          </a:p>
          <a:p>
            <a:r>
              <a:t/>
            </a:r>
          </a:p>
        </p:txBody>
      </p:sp>
      <p:sp>
        <p:nvSpPr>
          <p:cNvPr id="93" name="Shape 93"/>
          <p:cNvSpPr/>
          <p:nvPr/>
        </p:nvSpPr>
        <p:spPr>
          <a:xfrm>
            <a:off y="3374675" x="3710775"/>
            <a:ext cy="3192949" cx="4976025"/>
          </a:xfrm>
          <a:prstGeom prst="rect">
            <a:avLst/>
          </a:prstGeom>
          <a:blipFill>
            <a:blip r:embed="rId6"/>
            <a:stretch>
              <a:fillRect/>
            </a:stretch>
          </a:blipFill>
          <a:ln>
            <a:noFill/>
          </a:ln>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y="0" x="0"/>
          <a:ext cy="0" cx="0"/>
          <a:chOff y="0" x="0"/>
          <a:chExt cy="0" cx="0"/>
        </a:xfrm>
      </p:grpSpPr>
      <p:sp>
        <p:nvSpPr>
          <p:cNvPr id="98" name="Shape 98"/>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2001</a:t>
            </a:r>
          </a:p>
          <a:p>
            <a:pPr>
              <a:buNone/>
            </a:pPr>
            <a:r>
              <a:rPr lang="en"/>
              <a:t>9/11 Airplane Attacks</a:t>
            </a:r>
          </a:p>
        </p:txBody>
      </p:sp>
      <p:sp>
        <p:nvSpPr>
          <p:cNvPr id="99" name="Shape 99"/>
          <p:cNvSpPr txBox="1"/>
          <p:nvPr>
            <p:ph idx="1" type="body"/>
          </p:nvPr>
        </p:nvSpPr>
        <p:spPr>
          <a:xfrm>
            <a:off y="1947332" x="457200"/>
            <a:ext cy="4620299" cx="8229600"/>
          </a:xfrm>
          <a:prstGeom prst="rect">
            <a:avLst/>
          </a:prstGeom>
        </p:spPr>
        <p:txBody>
          <a:bodyPr bIns="91425" rIns="91425" lIns="91425" tIns="91425" anchor="t" anchorCtr="0">
            <a:noAutofit/>
          </a:bodyPr>
          <a:lstStyle/>
          <a:p>
            <a:pPr>
              <a:buNone/>
            </a:pPr>
            <a:r>
              <a:rPr sz="1800" lang="en"/>
              <a:t>The crashing of hijacked planes into World Trade Center, New York City, New York, Pentagon in Alexandria, Virginia, and site in Pennsylvania, USA. Killed in total close to 3,000 people. These terrorist acts came from the Islamic terrorist group Al-Queda. </a:t>
            </a:r>
          </a:p>
        </p:txBody>
      </p:sp>
      <p:sp>
        <p:nvSpPr>
          <p:cNvPr id="100" name="Shape 100"/>
          <p:cNvSpPr/>
          <p:nvPr/>
        </p:nvSpPr>
        <p:spPr>
          <a:xfrm>
            <a:off y="2945500" x="3565050"/>
            <a:ext cy="3474325" cx="2013899"/>
          </a:xfrm>
          <a:prstGeom prst="rect">
            <a:avLst/>
          </a:prstGeom>
          <a:blipFill>
            <a:blip r:embed="rId3"/>
            <a:stretch>
              <a:fillRect/>
            </a:stretch>
          </a:blipFill>
          <a:ln>
            <a:noFill/>
          </a:ln>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y="0" x="0"/>
          <a:ext cy="0" cx="0"/>
          <a:chOff y="0" x="0"/>
          <a:chExt cy="0" cx="0"/>
        </a:xfrm>
      </p:grpSpPr>
      <p:sp>
        <p:nvSpPr>
          <p:cNvPr id="105" name="Shape 105"/>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
</a:t>
            </a:r>
            <a:r>
              <a:rPr lang="en"/>
              <a:t>2007- Yazidi Communities Bombing</a:t>
            </a:r>
          </a:p>
        </p:txBody>
      </p:sp>
      <p:sp>
        <p:nvSpPr>
          <p:cNvPr id="106" name="Shape 106"/>
          <p:cNvSpPr txBox="1"/>
          <p:nvPr>
            <p:ph idx="1" type="body"/>
          </p:nvPr>
        </p:nvSpPr>
        <p:spPr>
          <a:xfrm>
            <a:off y="1947332" x="457200"/>
            <a:ext cy="4620299" cx="8229600"/>
          </a:xfrm>
          <a:prstGeom prst="rect">
            <a:avLst/>
          </a:prstGeom>
        </p:spPr>
        <p:txBody>
          <a:bodyPr bIns="91425" rIns="91425" lIns="91425" tIns="91425" anchor="t" anchorCtr="0">
            <a:noAutofit/>
          </a:bodyPr>
          <a:lstStyle/>
          <a:p>
            <a:pPr>
              <a:buNone/>
            </a:pPr>
            <a:r>
              <a:rPr b="1" sz="2400" lang="en">
                <a:solidFill>
                  <a:srgbClr val="000000"/>
                </a:solidFill>
              </a:rPr>
              <a:t>On August 14, 2007, four coordinated suicide bombs detonated in the Yazidi towns near Mosul. The bombs killed 796 people and injured 1,562 people. The suspected perpetrators are Al-Queda, a terrorist group in Iraq.</a:t>
            </a:r>
          </a:p>
        </p:txBody>
      </p:sp>
      <p:sp>
        <p:nvSpPr>
          <p:cNvPr id="107" name="Shape 107"/>
          <p:cNvSpPr/>
          <p:nvPr/>
        </p:nvSpPr>
        <p:spPr>
          <a:xfrm>
            <a:off y="3768525" x="2260100"/>
            <a:ext cy="2722949" cx="4623800"/>
          </a:xfrm>
          <a:prstGeom prst="rect">
            <a:avLst/>
          </a:prstGeom>
          <a:blipFill>
            <a:blip r:embed="rId3"/>
            <a:stretch>
              <a:fillRect/>
            </a:stretch>
          </a:blipFill>
          <a:ln>
            <a:noFill/>
          </a:ln>
        </p:spPr>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y="0" x="0"/>
          <a:ext cy="0" cx="0"/>
          <a:chOff y="0" x="0"/>
          <a:chExt cy="0" cx="0"/>
        </a:xfrm>
      </p:grpSpPr>
      <p:sp>
        <p:nvSpPr>
          <p:cNvPr id="112" name="Shape 112"/>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2013-</a:t>
            </a:r>
          </a:p>
          <a:p>
            <a:pPr>
              <a:buNone/>
            </a:pPr>
            <a:r>
              <a:rPr lang="en"/>
              <a:t>Boston Marathon Bombing</a:t>
            </a:r>
          </a:p>
        </p:txBody>
      </p:sp>
      <p:sp>
        <p:nvSpPr>
          <p:cNvPr id="113" name="Shape 113"/>
          <p:cNvSpPr txBox="1"/>
          <p:nvPr>
            <p:ph idx="1" type="body"/>
          </p:nvPr>
        </p:nvSpPr>
        <p:spPr>
          <a:xfrm>
            <a:off y="1947332" x="457200"/>
            <a:ext cy="4620299" cx="8229600"/>
          </a:xfrm>
          <a:prstGeom prst="rect">
            <a:avLst/>
          </a:prstGeom>
        </p:spPr>
        <p:txBody>
          <a:bodyPr bIns="91425" rIns="91425" lIns="91425" tIns="91425" anchor="t" anchorCtr="0">
            <a:noAutofit/>
          </a:bodyPr>
          <a:lstStyle/>
          <a:p>
            <a:pPr>
              <a:buNone/>
            </a:pPr>
            <a:r>
              <a:rPr sz="2400" lang="en">
                <a:solidFill>
                  <a:srgbClr val="000000"/>
                </a:solidFill>
              </a:rPr>
              <a:t>On April 15, 2013, during the marathon, two bombs exploded near the finish line Killing 3 people and injuring around 263 others. The bombs were set off by </a:t>
            </a:r>
            <a:r>
              <a:rPr sz="2400" lang="en">
                <a:solidFill>
                  <a:srgbClr val="000000"/>
                </a:solidFill>
              </a:rPr>
              <a:t>Tamerlan Tsarnaev and his brother Dzhokhar Tsarnaev.</a:t>
            </a:r>
          </a:p>
        </p:txBody>
      </p:sp>
      <p:sp>
        <p:nvSpPr>
          <p:cNvPr id="114" name="Shape 114"/>
          <p:cNvSpPr/>
          <p:nvPr/>
        </p:nvSpPr>
        <p:spPr>
          <a:xfrm>
            <a:off y="3650750" x="2052050"/>
            <a:ext cy="2628900" cx="4381500"/>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 name="Shape 33"/>
        <p:cNvGrpSpPr/>
        <p:nvPr/>
      </p:nvGrpSpPr>
      <p:grpSpPr>
        <a:xfrm>
          <a:off y="0" x="0"/>
          <a:ext cy="0" cx="0"/>
          <a:chOff y="0" x="0"/>
          <a:chExt cy="0" cx="0"/>
        </a:xfrm>
      </p:grpSpPr>
      <p:sp>
        <p:nvSpPr>
          <p:cNvPr id="34" name="Shape 34"/>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1972-</a:t>
            </a:r>
          </a:p>
          <a:p>
            <a:pPr>
              <a:buNone/>
            </a:pPr>
            <a:r>
              <a:rPr lang="en"/>
              <a:t>Munich Olympics Attack</a:t>
            </a:r>
          </a:p>
        </p:txBody>
      </p:sp>
      <p:sp>
        <p:nvSpPr>
          <p:cNvPr id="35" name="Shape 35"/>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t>Palestinian terrorists in the group “Black September” took 11 members of the Israeli Olympic team hostage. After that, they demanded the release of 234 prisoners that were held in Israeli jails. Eventually, the 11 Olympic members were killed, and this sent terror to everyone tuned in to the news. </a:t>
            </a:r>
          </a:p>
        </p:txBody>
      </p:sp>
      <p:sp>
        <p:nvSpPr>
          <p:cNvPr id="36" name="Shape 36"/>
          <p:cNvSpPr/>
          <p:nvPr/>
        </p:nvSpPr>
        <p:spPr>
          <a:xfrm>
            <a:off y="3293950" x="2875750"/>
            <a:ext cy="3193825" cx="4543174"/>
          </a:xfrm>
          <a:prstGeom prst="rect">
            <a:avLst/>
          </a:prstGeom>
          <a:blipFill>
            <a:blip r:embed="rId3"/>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659624" x="830175"/>
            <a:ext cy="1239300" cx="7561800"/>
          </a:xfrm>
          <a:prstGeom prst="rect">
            <a:avLst/>
          </a:prstGeom>
        </p:spPr>
        <p:txBody>
          <a:bodyPr bIns="91425" rIns="91425" lIns="91425" tIns="91425" anchor="b" anchorCtr="0">
            <a:noAutofit/>
          </a:bodyPr>
          <a:lstStyle/>
          <a:p>
            <a:pPr rtl="0" lvl="0">
              <a:buNone/>
            </a:pPr>
            <a:r>
              <a:rPr sz="3600" lang="en"/>
              <a:t>1975-</a:t>
            </a:r>
          </a:p>
          <a:p>
            <a:pPr>
              <a:buNone/>
            </a:pPr>
            <a:r>
              <a:rPr sz="3600" lang="en"/>
              <a:t>Fraunces Tavern Tavern Bombing</a:t>
            </a:r>
          </a:p>
        </p:txBody>
      </p:sp>
      <p:sp>
        <p:nvSpPr>
          <p:cNvPr id="42" name="Shape 42"/>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Clr>
                <a:srgbClr val="000000"/>
              </a:buClr>
              <a:buSzPct val="61111"/>
              <a:buFont typeface="Arial"/>
              <a:buNone/>
            </a:pPr>
            <a:r>
              <a:rPr sz="1800" lang="en"/>
              <a:t>On December 29, 1975, a bomb with the force of 25 sticks of dynamite had been placed in a locker beside a luggage carousel.</a:t>
            </a:r>
          </a:p>
          <a:p>
            <a:pPr rtl="0" lvl="0">
              <a:lnSpc>
                <a:spcPct val="115000"/>
              </a:lnSpc>
              <a:spcBef>
                <a:spcPts val="0"/>
              </a:spcBef>
              <a:buClr>
                <a:srgbClr val="000000"/>
              </a:buClr>
              <a:buSzPct val="61111"/>
              <a:buFont typeface="Arial"/>
              <a:buNone/>
            </a:pPr>
            <a:r>
              <a:rPr sz="1800" lang="en"/>
              <a:t>At 6:30 pm, as LaGuardia bustled with travelers, the bomb went off, collapsing the floor and ceiling and hurling shrapnel from the lockers into the air.</a:t>
            </a:r>
          </a:p>
          <a:p>
            <a:pPr rtl="0" lvl="0">
              <a:lnSpc>
                <a:spcPct val="115000"/>
              </a:lnSpc>
              <a:spcBef>
                <a:spcPts val="0"/>
              </a:spcBef>
              <a:buNone/>
            </a:pPr>
            <a:r>
              <a:rPr sz="1800" lang="en"/>
              <a:t>Eleven people were killed, and 79 injured.</a:t>
            </a:r>
            <a:r>
              <a:rPr sz="1800" lang="en">
                <a:solidFill>
                  <a:srgbClr val="000000"/>
                </a:solidFill>
              </a:rPr>
              <a:t> They didn’t have a suspect at the time but in 1976, after a hijacking from LaGuardia by a Croatian nationalist, investigators thought they finally had a suspect. They arrested him, and he didn’t take responsibility. Law enforcement officials consider him the strongest possible suspect, but to this day, he maintains his innocence.</a:t>
            </a:r>
          </a:p>
          <a:p>
            <a:r>
              <a:t/>
            </a:r>
          </a:p>
          <a:p>
            <a:r>
              <a:t/>
            </a:r>
          </a:p>
        </p:txBody>
      </p:sp>
      <p:sp>
        <p:nvSpPr>
          <p:cNvPr id="43" name="Shape 43"/>
          <p:cNvSpPr/>
          <p:nvPr/>
        </p:nvSpPr>
        <p:spPr>
          <a:xfrm>
            <a:off y="4837150" x="3069525"/>
            <a:ext cy="1901075" cx="3083099"/>
          </a:xfrm>
          <a:prstGeom prst="rect">
            <a:avLst/>
          </a:prstGeom>
          <a:blipFill>
            <a:blip r:embed="rId3"/>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b="0" sz="3700" lang="en">
                <a:solidFill>
                  <a:srgbClr val="000000"/>
                </a:solidFill>
              </a:rPr>
              <a:t>
</a:t>
            </a:r>
            <a:r>
              <a:rPr lang="en"/>
              <a:t>1978-</a:t>
            </a:r>
          </a:p>
          <a:p>
            <a:pPr rtl="0" lvl="0">
              <a:buNone/>
            </a:pPr>
            <a:r>
              <a:rPr lang="en"/>
              <a:t>Cinema Rex Arson</a:t>
            </a:r>
          </a:p>
        </p:txBody>
      </p:sp>
      <p:sp>
        <p:nvSpPr>
          <p:cNvPr id="49" name="Shape 49"/>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solidFill>
                  <a:srgbClr val="000000"/>
                </a:solidFill>
              </a:rPr>
              <a:t>On August 19th, 1978, The Cinema Rex in Abadan, Iran was set on fire. This fire killed at least 470 people. The fire was set by </a:t>
            </a:r>
            <a:r>
              <a:rPr sz="1800" lang="en">
                <a:solidFill>
                  <a:srgbClr val="000000"/>
                </a:solidFill>
              </a:rPr>
              <a:t>SAVAK and Pahlavi agents in order to defame Islamic Revolution of Iranian people.</a:t>
            </a:r>
          </a:p>
          <a:p>
            <a:r>
              <a:t/>
            </a:r>
          </a:p>
        </p:txBody>
      </p:sp>
      <p:sp>
        <p:nvSpPr>
          <p:cNvPr id="50" name="Shape 50"/>
          <p:cNvSpPr/>
          <p:nvPr/>
        </p:nvSpPr>
        <p:spPr>
          <a:xfrm>
            <a:off y="3132228" x="2073400"/>
            <a:ext cy="3435400" cx="4997199"/>
          </a:xfrm>
          <a:prstGeom prst="rect">
            <a:avLst/>
          </a:prstGeom>
          <a:blipFill>
            <a:blip r:embed="rId3"/>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sp>
        <p:nvSpPr>
          <p:cNvPr id="55" name="Shape 55"/>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1985-</a:t>
            </a:r>
          </a:p>
          <a:p>
            <a:pPr>
              <a:buNone/>
            </a:pPr>
            <a:r>
              <a:rPr lang="en"/>
              <a:t>TWA Hijacking</a:t>
            </a:r>
          </a:p>
        </p:txBody>
      </p:sp>
      <p:sp>
        <p:nvSpPr>
          <p:cNvPr id="56" name="Shape 56"/>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lnSpc>
                <a:spcPct val="122727"/>
              </a:lnSpc>
              <a:spcBef>
                <a:spcPts val="0"/>
              </a:spcBef>
              <a:spcAft>
                <a:spcPts val="1500"/>
              </a:spcAft>
              <a:buNone/>
            </a:pPr>
            <a:r>
              <a:rPr sz="1400" lang="en">
                <a:solidFill>
                  <a:srgbClr val="000000"/>
                </a:solidFill>
              </a:rPr>
              <a:t>TWA Flight 847 from Athens to Rome is hijacked by Shiite Hezbollah terrorists. Two of the Lebanese terrorists, armed with grenades and a 9-mm. pistol, then forced the plane to land in Beirut, Lebanon. the hijackers called for passengers with Israeli passports, but there were none. They then focused their attention on the several U.S. Navy construction divers aboard the plane. Soon after landing, the terrorists killed Navy diver Robert Stethem, and dumped his body on the runway. Most of the passengers were released in the early hours of what turned out to be a 17-day ordeal, but five men were singled out and separated from the rest of the hostages.  On June 30, the hostages were released unharmed. Mohammed Ali Hammadi, who was wanted for his role in TWA Flight 847 attack, was arrested nearly two years later at the airport in Frankfurt, Germany, with explosives</a:t>
            </a:r>
          </a:p>
          <a:p>
            <a:r>
              <a:t/>
            </a:r>
          </a:p>
          <a:p>
            <a:pPr rtl="0" lvl="0">
              <a:lnSpc>
                <a:spcPct val="122727"/>
              </a:lnSpc>
              <a:spcBef>
                <a:spcPts val="0"/>
              </a:spcBef>
              <a:spcAft>
                <a:spcPts val="1500"/>
              </a:spcAft>
              <a:buNone/>
            </a:pPr>
            <a:r>
              <a:rPr sz="1400" lang="en">
                <a:solidFill>
                  <a:srgbClr val="000000"/>
                </a:solidFill>
              </a:rPr>
              <a:t>.</a:t>
            </a:r>
          </a:p>
          <a:p>
            <a:r>
              <a:t/>
            </a:r>
          </a:p>
        </p:txBody>
      </p:sp>
      <p:sp>
        <p:nvSpPr>
          <p:cNvPr id="57" name="Shape 57"/>
          <p:cNvSpPr/>
          <p:nvPr/>
        </p:nvSpPr>
        <p:spPr>
          <a:xfrm>
            <a:off y="4432450" x="5326600"/>
            <a:ext cy="2325924" cx="3513875"/>
          </a:xfrm>
          <a:prstGeom prst="rect">
            <a:avLst/>
          </a:prstGeom>
          <a:blipFill>
            <a:blip r:embed="rId3"/>
            <a:stretch>
              <a:fillRect/>
            </a:stretch>
          </a:blipFill>
          <a:ln>
            <a:noFill/>
          </a:ln>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solidFill>
                  <a:srgbClr val="FFFFFF"/>
                </a:solidFill>
              </a:rPr>
              <a:t>1988-</a:t>
            </a:r>
          </a:p>
          <a:p>
            <a:pPr rtl="0" lvl="0">
              <a:buNone/>
            </a:pPr>
            <a:r>
              <a:rPr lang="en">
                <a:solidFill>
                  <a:srgbClr val="FFFFFF"/>
                </a:solidFill>
              </a:rPr>
              <a:t>Pan Am Flight 103</a:t>
            </a:r>
          </a:p>
        </p:txBody>
      </p:sp>
      <p:sp>
        <p:nvSpPr>
          <p:cNvPr id="63" name="Shape 63"/>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solidFill>
                  <a:srgbClr val="000000"/>
                </a:solidFill>
              </a:rPr>
              <a:t>A </a:t>
            </a:r>
            <a:r>
              <a:rPr sz="1800" lang="en">
                <a:solidFill>
                  <a:srgbClr val="000000"/>
                </a:solidFill>
                <a:hlinkClick r:id="rId3"/>
              </a:rPr>
              <a:t>Pan Am</a:t>
            </a:r>
            <a:r>
              <a:rPr sz="1800" lang="en">
                <a:solidFill>
                  <a:srgbClr val="000000"/>
                </a:solidFill>
                <a:hlinkClick r:id="rId4"/>
              </a:rPr>
              <a:t>transatlantic flight</a:t>
            </a:r>
            <a:r>
              <a:rPr sz="1800" lang="en">
                <a:solidFill>
                  <a:srgbClr val="000000"/>
                </a:solidFill>
              </a:rPr>
              <a:t> from </a:t>
            </a:r>
            <a:r>
              <a:rPr sz="1800" lang="en">
                <a:solidFill>
                  <a:srgbClr val="000000"/>
                </a:solidFill>
                <a:hlinkClick r:id="rId5"/>
              </a:rPr>
              <a:t>London Heathrow Airport</a:t>
            </a:r>
            <a:r>
              <a:rPr sz="1800" lang="en">
                <a:solidFill>
                  <a:srgbClr val="000000"/>
                </a:solidFill>
              </a:rPr>
              <a:t> to New York's </a:t>
            </a:r>
            <a:r>
              <a:rPr sz="1800" lang="en">
                <a:solidFill>
                  <a:srgbClr val="000000"/>
                </a:solidFill>
                <a:hlinkClick r:id="rId6"/>
              </a:rPr>
              <a:t>John F. Kennedy International Airport</a:t>
            </a:r>
            <a:r>
              <a:rPr sz="1800" lang="en">
                <a:solidFill>
                  <a:srgbClr val="000000"/>
                </a:solidFill>
              </a:rPr>
              <a:t> was destroyed by a bomb on Wednesday December 21st, 1988. It killed all 243 passengers and 16 crew members. Two Lybian Nationals were the onesresponsible for the bombing.</a:t>
            </a:r>
          </a:p>
          <a:p>
            <a:r>
              <a:t/>
            </a:r>
          </a:p>
        </p:txBody>
      </p:sp>
      <p:sp>
        <p:nvSpPr>
          <p:cNvPr id="64" name="Shape 64"/>
          <p:cNvSpPr/>
          <p:nvPr/>
        </p:nvSpPr>
        <p:spPr>
          <a:xfrm>
            <a:off y="3596952" x="1932800"/>
            <a:ext cy="2970675" cx="5278400"/>
          </a:xfrm>
          <a:prstGeom prst="rect">
            <a:avLst/>
          </a:prstGeom>
          <a:blipFill>
            <a:blip r:embed="rId7"/>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sp>
        <p:nvSpPr>
          <p:cNvPr id="69" name="Shape 69"/>
          <p:cNvSpPr txBox="1"/>
          <p:nvPr>
            <p:ph type="title"/>
          </p:nvPr>
        </p:nvSpPr>
        <p:spPr>
          <a:xfrm>
            <a:off y="0" x="457200"/>
            <a:ext cy="1574099" cx="8229600"/>
          </a:xfrm>
          <a:prstGeom prst="rect">
            <a:avLst/>
          </a:prstGeom>
        </p:spPr>
        <p:txBody>
          <a:bodyPr bIns="91425" rIns="91425" lIns="91425" tIns="91425" anchor="b" anchorCtr="0">
            <a:noAutofit/>
          </a:bodyPr>
          <a:lstStyle/>
          <a:p>
            <a:pPr rtl="0" lvl="0">
              <a:buNone/>
            </a:pPr>
            <a:r>
              <a:rPr sz="3600" lang="en"/>
              <a:t>1993-</a:t>
            </a:r>
          </a:p>
          <a:p>
            <a:pPr>
              <a:buNone/>
            </a:pPr>
            <a:r>
              <a:rPr sz="3600" lang="en"/>
              <a:t>World Trade Center Bombing</a:t>
            </a:r>
          </a:p>
        </p:txBody>
      </p:sp>
      <p:sp>
        <p:nvSpPr>
          <p:cNvPr id="70" name="Shape 70"/>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Clr>
                <a:srgbClr val="000000"/>
              </a:buClr>
              <a:buSzPct val="61111"/>
              <a:buFont typeface="Arial"/>
              <a:buNone/>
            </a:pPr>
            <a:r>
              <a:rPr sz="1800" lang="en">
                <a:solidFill>
                  <a:srgbClr val="000000"/>
                </a:solidFill>
              </a:rPr>
              <a:t>The epicenter was the parking garage beneath the World Trade Center, where a massive eruption by Islamic fundamentalists</a:t>
            </a:r>
            <a:r>
              <a:rPr sz="1800" lang="en">
                <a:solidFill>
                  <a:srgbClr val="000000"/>
                </a:solidFill>
              </a:rPr>
              <a:t> carved out a nearly 100-foot crater several stories deep and several more high. Six people were killed almost instantly. Many people were trapped in the building, under debris. More than a thousand people were hurt in some way, some badly, with crushed limbs. The suspects were </a:t>
            </a:r>
            <a:r>
              <a:rPr sz="1800" lang="en">
                <a:solidFill>
                  <a:srgbClr val="000000"/>
                </a:solidFill>
              </a:rPr>
              <a:t>Mohammad Salameh</a:t>
            </a:r>
            <a:r>
              <a:rPr sz="1800" lang="en">
                <a:solidFill>
                  <a:srgbClr val="000000"/>
                </a:solidFill>
              </a:rPr>
              <a:t>, Ramzi Yousef, Eyad Ismoil, Nidal Ayyad, Mahmoud Abouhalima, and Ahmed Ajaj.</a:t>
            </a:r>
          </a:p>
          <a:p>
            <a:r>
              <a:t/>
            </a:r>
          </a:p>
          <a:p>
            <a:r>
              <a:t/>
            </a:r>
          </a:p>
        </p:txBody>
      </p:sp>
      <p:sp>
        <p:nvSpPr>
          <p:cNvPr id="71" name="Shape 71"/>
          <p:cNvSpPr/>
          <p:nvPr/>
        </p:nvSpPr>
        <p:spPr>
          <a:xfrm>
            <a:off y="4178725" x="457200"/>
            <a:ext cy="2679274" cx="3630350"/>
          </a:xfrm>
          <a:prstGeom prst="rect">
            <a:avLst/>
          </a:prstGeom>
          <a:blipFill>
            <a:blip r:embed="rId3"/>
            <a:stretch>
              <a:fillRect/>
            </a:stretch>
          </a:blipFill>
          <a:ln>
            <a:noFill/>
          </a:ln>
        </p:spPr>
      </p:sp>
      <p:sp>
        <p:nvSpPr>
          <p:cNvPr id="72" name="Shape 72"/>
          <p:cNvSpPr/>
          <p:nvPr/>
        </p:nvSpPr>
        <p:spPr>
          <a:xfrm>
            <a:off y="4175325" x="4956962"/>
            <a:ext cy="2686050" cx="3381375"/>
          </a:xfrm>
          <a:prstGeom prst="rect">
            <a:avLst/>
          </a:prstGeom>
          <a:blipFill>
            <a:blip r:embed="rId4"/>
            <a:stretch>
              <a:fillRect/>
            </a:stretch>
          </a:blipFill>
          <a:ln>
            <a:noFill/>
          </a:ln>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y="0" x="0"/>
          <a:ext cy="0" cx="0"/>
          <a:chOff y="0" x="0"/>
          <a:chExt cy="0" cx="0"/>
        </a:xfrm>
      </p:grpSpPr>
      <p:sp>
        <p:nvSpPr>
          <p:cNvPr id="77" name="Shape 77"/>
          <p:cNvSpPr txBox="1"/>
          <p:nvPr>
            <p:ph type="title"/>
          </p:nvPr>
        </p:nvSpPr>
        <p:spPr>
          <a:xfrm>
            <a:off y="274623" x="457200"/>
            <a:ext cy="1672800" cx="8229600"/>
          </a:xfrm>
          <a:prstGeom prst="rect">
            <a:avLst/>
          </a:prstGeom>
        </p:spPr>
        <p:txBody>
          <a:bodyPr bIns="91425" rIns="91425" lIns="91425" tIns="91425" anchor="b" anchorCtr="0">
            <a:noAutofit/>
          </a:bodyPr>
          <a:lstStyle/>
          <a:p>
            <a:pPr rtl="0" lvl="0">
              <a:buNone/>
            </a:pPr>
            <a:r>
              <a:rPr sz="3600" lang="en"/>
              <a:t>1993-</a:t>
            </a:r>
          </a:p>
          <a:p>
            <a:pPr>
              <a:buNone/>
            </a:pPr>
            <a:r>
              <a:rPr sz="3600" lang="en"/>
              <a:t>Attempted Assassination of President Bush</a:t>
            </a:r>
          </a:p>
        </p:txBody>
      </p:sp>
      <p:sp>
        <p:nvSpPr>
          <p:cNvPr id="78" name="Shape 78"/>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Clr>
                <a:srgbClr val="000000"/>
              </a:buClr>
              <a:buSzPct val="61111"/>
              <a:buFont typeface="Arial"/>
              <a:buNone/>
            </a:pPr>
            <a:r>
              <a:rPr sz="1800" lang="en">
                <a:solidFill>
                  <a:srgbClr val="000000"/>
                </a:solidFill>
              </a:rPr>
              <a:t>April 1993, the United States learned that terrorists had attempted to assassinate Bush during his visit to Kuwait. The Kuwaiti authorities arrested 17 persons suspected in the plot to kill Bush using explosives hidden in a Toyota Landcruiser.  The Kuwaitis also recovered ten cube-shaped plastic explosive devices with detonators (the cube-bombs ) from the Landcruiser. Some of the suspects reportedly confessed that the Iraqi Intelligence Service (IIS ) was behind the assassination attempt.  Wali 'Abd Al-Hadi 'Abd Al-Hasan Al-Ghazali ( Al-Ghazali ) and Ra'd 'Abd Al-Amir 'Abbud Al-Asadi ( Al-Asadi ), admitted during the FBI interviews that they had participated in the plot at the direction of the IIS. </a:t>
            </a:r>
          </a:p>
          <a:p>
            <a:r>
              <a:t/>
            </a:r>
          </a:p>
        </p:txBody>
      </p:sp>
      <p:sp>
        <p:nvSpPr>
          <p:cNvPr id="79" name="Shape 79"/>
          <p:cNvSpPr/>
          <p:nvPr/>
        </p:nvSpPr>
        <p:spPr>
          <a:xfrm>
            <a:off y="4967425" x="3143250"/>
            <a:ext cy="1600200" cx="2857500"/>
          </a:xfrm>
          <a:prstGeom prst="rect">
            <a:avLst/>
          </a:prstGeom>
          <a:blipFill>
            <a:blip r:embed="rId3"/>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1995-</a:t>
            </a:r>
          </a:p>
          <a:p>
            <a:pPr>
              <a:buNone/>
            </a:pPr>
            <a:r>
              <a:rPr lang="en"/>
              <a:t>Tokyo Gas Attack</a:t>
            </a:r>
          </a:p>
        </p:txBody>
      </p:sp>
      <p:sp>
        <p:nvSpPr>
          <p:cNvPr id="85" name="Shape 85"/>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t>This </a:t>
            </a:r>
            <a:r>
              <a:rPr sz="1800" lang="en">
                <a:solidFill>
                  <a:srgbClr val="000000"/>
                </a:solidFill>
              </a:rPr>
              <a:t>was an act of domestic terrorism perpetrated by members of Aum Shinrikyo on March 20, 1995. In five coordinated attacks, they released</a:t>
            </a:r>
            <a:r>
              <a:rPr sz="1800" lang="en">
                <a:solidFill>
                  <a:srgbClr val="000000"/>
                </a:solidFill>
                <a:hlinkClick r:id="rId3"/>
              </a:rPr>
              <a:t> </a:t>
            </a:r>
            <a:r>
              <a:rPr sz="1800" lang="en"/>
              <a:t>sarin</a:t>
            </a:r>
            <a:r>
              <a:rPr sz="1800" lang="en">
                <a:solidFill>
                  <a:srgbClr val="000000"/>
                </a:solidFill>
              </a:rPr>
              <a:t> on several lines of the Tokyo subway, killing thirteen people, severely injuring fifty and causing temporary vision problems for nearly a thousand others. The attack was directed against trains passing through Kasumigaseki and Nagatachō, home to the Japanese government. It is the most serious attack to occur in Japan since the end of World War II. </a:t>
            </a:r>
          </a:p>
        </p:txBody>
      </p:sp>
      <p:sp>
        <p:nvSpPr>
          <p:cNvPr id="86" name="Shape 86"/>
          <p:cNvSpPr/>
          <p:nvPr/>
        </p:nvSpPr>
        <p:spPr>
          <a:xfrm>
            <a:off y="3978700" x="2707100"/>
            <a:ext cy="2770999" cx="3729799"/>
          </a:xfrm>
          <a:prstGeom prst="rect">
            <a:avLst/>
          </a:prstGeom>
          <a:blipFill>
            <a:blip r:embed="rId4"/>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